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FACE MASK DETECTION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Using YOLO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236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8699863" y="829617"/>
            <a:ext cx="2882537" cy="5545821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pPr algn="ctr"/>
            <a:endParaRPr lang="en-IN" dirty="0" smtClean="0"/>
          </a:p>
          <a:p>
            <a:pPr algn="ctr"/>
            <a:endParaRPr lang="en-IN" dirty="0"/>
          </a:p>
          <a:p>
            <a:pPr algn="ctr"/>
            <a:endParaRPr lang="en-IN" dirty="0" smtClean="0"/>
          </a:p>
          <a:p>
            <a:pPr algn="ctr"/>
            <a:endParaRPr lang="en-IN" dirty="0"/>
          </a:p>
          <a:p>
            <a:pPr algn="ctr"/>
            <a:endParaRPr lang="en-IN" dirty="0" smtClean="0"/>
          </a:p>
          <a:p>
            <a:pPr algn="ctr"/>
            <a:endParaRPr lang="en-IN" dirty="0" smtClean="0"/>
          </a:p>
          <a:p>
            <a:pPr algn="ctr"/>
            <a:endParaRPr lang="en-IN" sz="1000" dirty="0" smtClean="0"/>
          </a:p>
          <a:p>
            <a:pPr algn="ctr"/>
            <a:r>
              <a:rPr lang="en-IN" sz="2600" dirty="0" smtClean="0"/>
              <a:t>WORKFLOW</a:t>
            </a:r>
            <a:endParaRPr lang="en-IN" sz="2600" dirty="0"/>
          </a:p>
          <a:p>
            <a:pPr algn="ctr"/>
            <a:r>
              <a:rPr lang="en-IN" sz="2600" dirty="0" smtClean="0"/>
              <a:t>MANAGEMENT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3475" y="829617"/>
            <a:ext cx="7863840" cy="55458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85" y="1247628"/>
            <a:ext cx="851137" cy="851137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133600" y="1680754"/>
            <a:ext cx="696686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ounded Rectangle 15"/>
          <p:cNvSpPr/>
          <p:nvPr/>
        </p:nvSpPr>
        <p:spPr>
          <a:xfrm>
            <a:off x="2952206" y="1247628"/>
            <a:ext cx="1628503" cy="94693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 smtClean="0"/>
              <a:t>Live feed from security cam</a:t>
            </a:r>
            <a:endParaRPr lang="en-IN" sz="1600" dirty="0"/>
          </a:p>
        </p:txBody>
      </p:sp>
      <p:sp>
        <p:nvSpPr>
          <p:cNvPr id="17" name="Right Arrow 16"/>
          <p:cNvSpPr/>
          <p:nvPr/>
        </p:nvSpPr>
        <p:spPr>
          <a:xfrm>
            <a:off x="4700935" y="1721094"/>
            <a:ext cx="696686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47" y="1199469"/>
            <a:ext cx="890632" cy="59449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247" y="1351869"/>
            <a:ext cx="890632" cy="59449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647" y="1504269"/>
            <a:ext cx="890632" cy="59449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047" y="1656669"/>
            <a:ext cx="890632" cy="59449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447" y="1809069"/>
            <a:ext cx="890632" cy="59449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847" y="1961469"/>
            <a:ext cx="890632" cy="59449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142656" y="2621018"/>
            <a:ext cx="1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Video Frame</a:t>
            </a:r>
            <a:endParaRPr lang="en-IN" sz="16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Right Arrow 25"/>
          <p:cNvSpPr/>
          <p:nvPr/>
        </p:nvSpPr>
        <p:spPr>
          <a:xfrm rot="5400000">
            <a:off x="6534322" y="3134658"/>
            <a:ext cx="506441" cy="1562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ounded Rectangle 26"/>
          <p:cNvSpPr/>
          <p:nvPr/>
        </p:nvSpPr>
        <p:spPr>
          <a:xfrm>
            <a:off x="5963163" y="3535035"/>
            <a:ext cx="1660980" cy="99342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smtClean="0"/>
              <a:t>Mask Detection using YOLO v4</a:t>
            </a:r>
            <a:endParaRPr lang="en-IN" sz="1500" dirty="0"/>
          </a:p>
        </p:txBody>
      </p:sp>
      <p:sp>
        <p:nvSpPr>
          <p:cNvPr id="28" name="Right Arrow 27"/>
          <p:cNvSpPr/>
          <p:nvPr/>
        </p:nvSpPr>
        <p:spPr>
          <a:xfrm rot="10800000">
            <a:off x="5139991" y="3953326"/>
            <a:ext cx="696898" cy="156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2" y="2555966"/>
            <a:ext cx="3810000" cy="254317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205472" y="5263954"/>
            <a:ext cx="355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The frames having people not wearing mask are being captured</a:t>
            </a:r>
            <a:endParaRPr lang="en-IN" sz="16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5011959" y="5447484"/>
            <a:ext cx="696686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ounded Rectangle 33"/>
          <p:cNvSpPr/>
          <p:nvPr/>
        </p:nvSpPr>
        <p:spPr>
          <a:xfrm>
            <a:off x="5878917" y="5016087"/>
            <a:ext cx="1660980" cy="99342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b="1" dirty="0" smtClean="0"/>
              <a:t>ADMIN</a:t>
            </a:r>
          </a:p>
          <a:p>
            <a:pPr algn="ctr"/>
            <a:r>
              <a:rPr lang="en-IN" sz="1200" dirty="0" smtClean="0"/>
              <a:t>(report to admin)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54958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0468" y="302819"/>
            <a:ext cx="6683829" cy="907673"/>
          </a:xfrm>
        </p:spPr>
        <p:txBody>
          <a:bodyPr/>
          <a:lstStyle/>
          <a:p>
            <a:pPr algn="ctr"/>
            <a:r>
              <a:rPr lang="en-IN" dirty="0" smtClean="0"/>
              <a:t>VIDEO DEMO</a:t>
            </a:r>
            <a:endParaRPr lang="en-IN" dirty="0"/>
          </a:p>
        </p:txBody>
      </p:sp>
      <p:pic>
        <p:nvPicPr>
          <p:cNvPr id="4" name="2021-05-10 14-51-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3627" y="1314995"/>
            <a:ext cx="9823269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37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41</TotalTime>
  <Words>37</Words>
  <Application>Microsoft Office PowerPoint</Application>
  <PresentationFormat>Widescreen</PresentationFormat>
  <Paragraphs>18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Century Gothic</vt:lpstr>
      <vt:lpstr>Vapor Trail</vt:lpstr>
      <vt:lpstr>FACE MASK DETECTION</vt:lpstr>
      <vt:lpstr>PowerPoint Presentation</vt:lpstr>
      <vt:lpstr>VIDEO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</dc:title>
  <dc:creator>anirban sarkar</dc:creator>
  <cp:lastModifiedBy> </cp:lastModifiedBy>
  <cp:revision>5</cp:revision>
  <dcterms:created xsi:type="dcterms:W3CDTF">2021-05-11T03:02:28Z</dcterms:created>
  <dcterms:modified xsi:type="dcterms:W3CDTF">2021-05-11T03:43:48Z</dcterms:modified>
</cp:coreProperties>
</file>

<file path=docProps/thumbnail.jpeg>
</file>